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376A"/>
    <a:srgbClr val="E424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FC510C-C664-AD5F-B048-4F57576883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FB1ACE3-F397-9342-9E6C-F96C85D6A9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95811B-0027-6E4A-9900-868D6FDA3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B69B93-F502-76FA-D536-B1C620496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F0000A-7B71-72EA-E149-32BA4778B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2415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C1B591-2A70-8E52-894E-98E8F4A1A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D833DA9-F77D-D8CE-B22A-453BCF236B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9F5865-A9A9-668C-E865-918F0DC6A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73A43A-139D-B4B4-2967-0E1EFEEA0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030CCB-9188-8A0D-F238-A88A39C9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26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62FA5C2-FD22-DF9B-19F1-7F5311F08B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D8CF777-B7EF-D08E-576E-B6D30EB428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5546EF-10DE-E64F-2432-ABA47922F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C3316A-A416-77ED-C6BE-9B20AD497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A15908F-5C17-15F1-B5BB-55BD25E23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6761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1246FE-B6EE-9D7C-AC2A-5692F9042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D52B8D-050A-F42E-AFE7-DF5F6134C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B8C352-89DF-2593-F645-7D080B658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A2F9EE-8893-C86D-AF8B-F640266F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294981-0D99-51D2-7300-5ED383D88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2100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CD58F6-25CD-F03E-2A93-5B681B1A2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B5CF15-E27A-77A7-7279-9DD7AB6DD5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A82248-7047-9A2B-17DB-6D31AB9B2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10BFC10-68A3-2C86-04C1-B2E19BEB4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C97D0C-1FA6-4578-A379-36E2BFFE6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1559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C56F25-19D2-3C30-06C2-4DE4B6450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E764EE-A2BD-00D2-78A5-3D2059478E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B3C4E4C-E1FE-F9E3-0AA4-21F9B6E513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F1055B-4BF0-0007-086E-7B3D98ABE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602DB5-BBE0-2EC4-3A45-7EBACA6ED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85E0335-9933-34A2-8E44-D3C81C856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2637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B15461-1879-D30F-32AE-0BF502CF1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8EAEEE8-21A4-0507-49BA-48066CF92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63025F5-35A9-5FBF-C7EE-F2AE984FDF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5F00503-E4EC-0257-D39C-4E5A66C317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2A45126-6454-7B51-F6AF-F83B1590F5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4E676B3-48F9-7A24-F73E-6066AF718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252085F-07CC-448E-05EA-A84E887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E26AAA2-99C6-7235-499E-896663D0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6837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A8F189-9D93-306B-EA20-68098F018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965DED2-3C87-5F73-6B17-49392F7CF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A81A860-8981-6526-0BFB-0C9515CC7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7A5CDA-4D2E-7643-35D5-141C0A8AD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335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075E04C-E15C-5A4E-FB0D-B3395323F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4E56E6E-F194-C01A-EC1C-1FB62F9D4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54E397F-FEC7-2B1F-6876-3CC01A8E9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4011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D0B143-E8A9-70AD-8AD5-0AD3DC9F0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8664BD-0A4E-F778-1C8E-150289591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9FC4EE9-FD43-E4E3-AF5F-4DD983A079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03259C8-FBF7-8E85-D177-434136E8E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AC08AC4-AE88-4700-7F81-4422C45C0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CC032CA-FEF0-4457-D677-3DC5A315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1646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119142-1C9A-A271-0324-EC433A115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4F88F41-B80B-79EE-12C0-AAA080F8AB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9D86259-96A0-80AD-C7F4-5BF1EF84B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C7BC6D5-C46F-578C-B27A-A72502791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2871F44-D4E1-2C19-3981-E02D8B56E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14A58FF-0069-78AE-17D3-B8E653CCB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8763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B9D6DB-7D90-3EE1-4BD0-9EC2CBDA3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A3560D-0E57-C59B-A9EE-9EBF3060F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ABF1EF2-B1BE-92FC-7660-ED2F10D222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C36ED-884E-4F06-BCD0-A5FD2B9167E7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FDB928-DA2E-58C7-99B5-C3E4BF805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9352BA-61B7-CD7D-4F0A-48D5E6657A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9BF527-F625-4601-A742-4171984B51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8761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microsoft.com/office/2007/relationships/hdphoto" Target="../media/hdphoto9.wdp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1380BA6-DBF9-9FAF-A196-60C2E6F65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03F6C7D-2CE0-5EAA-73E6-7CFFE294F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43" b="98095" l="7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751" y="713664"/>
            <a:ext cx="8131405" cy="3794656"/>
          </a:xfrm>
          <a:prstGeom prst="rect">
            <a:avLst/>
          </a:prstGeom>
        </p:spPr>
      </p:pic>
      <p:sp>
        <p:nvSpPr>
          <p:cNvPr id="9" name="Блок-схема: решение 8">
            <a:extLst>
              <a:ext uri="{FF2B5EF4-FFF2-40B4-BE49-F238E27FC236}">
                <a16:creationId xmlns:a16="http://schemas.microsoft.com/office/drawing/2014/main" id="{C73BA11A-05E8-BE17-316B-6CBFC6A40F2C}"/>
              </a:ext>
            </a:extLst>
          </p:cNvPr>
          <p:cNvSpPr/>
          <p:nvPr/>
        </p:nvSpPr>
        <p:spPr>
          <a:xfrm>
            <a:off x="2784908" y="4901708"/>
            <a:ext cx="2139884" cy="1036949"/>
          </a:xfrm>
          <a:prstGeom prst="flowChartDecision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Блок-схема: решение 9">
            <a:extLst>
              <a:ext uri="{FF2B5EF4-FFF2-40B4-BE49-F238E27FC236}">
                <a16:creationId xmlns:a16="http://schemas.microsoft.com/office/drawing/2014/main" id="{CF56F3A2-6F4F-8E13-EB7C-A6DE50FED1B3}"/>
              </a:ext>
            </a:extLst>
          </p:cNvPr>
          <p:cNvSpPr/>
          <p:nvPr/>
        </p:nvSpPr>
        <p:spPr>
          <a:xfrm>
            <a:off x="5952769" y="4901708"/>
            <a:ext cx="2139884" cy="1036949"/>
          </a:xfrm>
          <a:prstGeom prst="flowChartDecision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Блок-схема: решение 10">
            <a:extLst>
              <a:ext uri="{FF2B5EF4-FFF2-40B4-BE49-F238E27FC236}">
                <a16:creationId xmlns:a16="http://schemas.microsoft.com/office/drawing/2014/main" id="{CD34D614-623D-7F91-7CA7-91EF1D051011}"/>
              </a:ext>
            </a:extLst>
          </p:cNvPr>
          <p:cNvSpPr/>
          <p:nvPr/>
        </p:nvSpPr>
        <p:spPr>
          <a:xfrm>
            <a:off x="9147143" y="4901708"/>
            <a:ext cx="2139884" cy="1036949"/>
          </a:xfrm>
          <a:prstGeom prst="flowChartDecisi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E80F896-FF45-8AE2-F5D0-5859200CAA88}"/>
              </a:ext>
            </a:extLst>
          </p:cNvPr>
          <p:cNvSpPr/>
          <p:nvPr/>
        </p:nvSpPr>
        <p:spPr>
          <a:xfrm>
            <a:off x="6003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344D728-14FD-5C17-94F5-9127E26DD1C7}"/>
              </a:ext>
            </a:extLst>
          </p:cNvPr>
          <p:cNvSpPr/>
          <p:nvPr/>
        </p:nvSpPr>
        <p:spPr>
          <a:xfrm>
            <a:off x="760037" y="230361"/>
            <a:ext cx="603668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Какого цвета у морковки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oper Black" panose="0208090404030B020404" pitchFamily="18" charset="0"/>
              </a:rPr>
              <a:t>?</a:t>
            </a:r>
            <a:endParaRPr lang="ru-RU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16233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F9367B7-017F-9252-1FA0-7B894CB82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A91CA0D-9A49-0C47-994E-45AC7988E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6865" y="0"/>
            <a:ext cx="2789549" cy="2789549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BDEEA75-CF04-5D58-F8E0-44EC68D96658}"/>
              </a:ext>
            </a:extLst>
          </p:cNvPr>
          <p:cNvSpPr/>
          <p:nvPr/>
        </p:nvSpPr>
        <p:spPr>
          <a:xfrm>
            <a:off x="2018600" y="2580836"/>
            <a:ext cx="8154797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6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Спасибо за внимание!!!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D530CA7-F9EB-6118-FC08-2E387AAC61AD}"/>
              </a:ext>
            </a:extLst>
          </p:cNvPr>
          <p:cNvSpPr/>
          <p:nvPr/>
        </p:nvSpPr>
        <p:spPr>
          <a:xfrm>
            <a:off x="3701752" y="3504166"/>
            <a:ext cx="47884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Вы молодцы!!!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229CF0F-E5B4-A3C7-4FCA-883C96437C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301" b="92073" l="10000" r="90000">
                        <a14:foregroundMark x1="57128" y1="12195" x2="67021" y2="6504"/>
                        <a14:foregroundMark x1="25319" y1="7114" x2="26809" y2="42886"/>
                        <a14:foregroundMark x1="42766" y1="71748" x2="55213" y2="920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918" y="3904695"/>
            <a:ext cx="5525865" cy="289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01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AE33797-E931-AC46-86BD-73E302FB8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8B0AF8-09FF-8E5F-BE81-0895C432A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14" b="100000" l="652" r="100000">
                        <a14:foregroundMark x1="22174" y1="28390" x2="21413" y2="25349"/>
                        <a14:foregroundMark x1="6630" y1="33460" x2="543" y2="36755"/>
                        <a14:foregroundMark x1="79891" y1="25095" x2="87826" y2="27376"/>
                        <a14:foregroundMark x1="93804" y1="33714" x2="99891" y2="37389"/>
                        <a14:foregroundMark x1="41087" y1="40051" x2="32174" y2="45120"/>
                        <a14:foregroundMark x1="41957" y1="44360" x2="38152" y2="47529"/>
                        <a14:foregroundMark x1="43696" y1="41572" x2="43587" y2="52725"/>
                        <a14:foregroundMark x1="55435" y1="36882" x2="49891" y2="39417"/>
                        <a14:foregroundMark x1="49783" y1="41698" x2="59130" y2="49683"/>
                        <a14:foregroundMark x1="44783" y1="16477" x2="45109" y2="7731"/>
                        <a14:foregroundMark x1="46413" y1="4183" x2="42500" y2="11534"/>
                        <a14:foregroundMark x1="47935" y1="5830" x2="46304" y2="7731"/>
                        <a14:foregroundMark x1="58370" y1="49303" x2="59891" y2="40304"/>
                        <a14:foregroundMark x1="41304" y1="53866" x2="30217" y2="49303"/>
                        <a14:foregroundMark x1="1087" y1="37009" x2="1087" y2="47402"/>
                        <a14:foregroundMark x1="2500" y1="44233" x2="1304" y2="44233"/>
                        <a14:backgroundMark x1="44348" y1="11534" x2="44891" y2="7985"/>
                        <a14:backgroundMark x1="45543" y1="8745" x2="46630" y2="4689"/>
                        <a14:backgroundMark x1="41522" y1="8492" x2="43913" y2="3549"/>
                        <a14:backgroundMark x1="47826" y1="6464" x2="48478" y2="253"/>
                        <a14:backgroundMark x1="86848" y1="26616" x2="87391" y2="29658"/>
                        <a14:backgroundMark x1="99130" y1="35615" x2="99130" y2="40684"/>
                        <a14:backgroundMark x1="98696" y1="34474" x2="99783" y2="38276"/>
                        <a14:backgroundMark x1="1739" y1="34347" x2="1087" y2="48289"/>
                        <a14:backgroundMark x1="1739" y1="34601" x2="652" y2="39290"/>
                        <a14:backgroundMark x1="978" y1="34094" x2="326" y2="382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330" y="496988"/>
            <a:ext cx="5005633" cy="4292874"/>
          </a:xfrm>
          <a:prstGeom prst="rect">
            <a:avLst/>
          </a:prstGeom>
        </p:spPr>
      </p:pic>
      <p:sp>
        <p:nvSpPr>
          <p:cNvPr id="5" name="Овал 4">
            <a:extLst>
              <a:ext uri="{FF2B5EF4-FFF2-40B4-BE49-F238E27FC236}">
                <a16:creationId xmlns:a16="http://schemas.microsoft.com/office/drawing/2014/main" id="{F76421AE-B0B3-0163-DEC6-A14456917B58}"/>
              </a:ext>
            </a:extLst>
          </p:cNvPr>
          <p:cNvSpPr/>
          <p:nvPr/>
        </p:nvSpPr>
        <p:spPr>
          <a:xfrm>
            <a:off x="9175421" y="4961116"/>
            <a:ext cx="1715678" cy="148839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C3AACFE9-57AB-DEEA-395B-B3BED7CCCAD4}"/>
              </a:ext>
            </a:extLst>
          </p:cNvPr>
          <p:cNvSpPr/>
          <p:nvPr/>
        </p:nvSpPr>
        <p:spPr>
          <a:xfrm>
            <a:off x="2702353" y="4961116"/>
            <a:ext cx="1715678" cy="148839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64B17B63-A6BC-BA87-9EE5-7889CFA43BF2}"/>
              </a:ext>
            </a:extLst>
          </p:cNvPr>
          <p:cNvSpPr/>
          <p:nvPr/>
        </p:nvSpPr>
        <p:spPr>
          <a:xfrm>
            <a:off x="5938887" y="4961116"/>
            <a:ext cx="1715678" cy="1488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C2A0650-3750-70B9-5335-3874F20AEAB8}"/>
              </a:ext>
            </a:extLst>
          </p:cNvPr>
          <p:cNvSpPr/>
          <p:nvPr/>
        </p:nvSpPr>
        <p:spPr>
          <a:xfrm>
            <a:off x="760037" y="230361"/>
            <a:ext cx="603668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Какого цвета у груши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oper Black" panose="0208090404030B020404" pitchFamily="18" charset="0"/>
              </a:rPr>
              <a:t>?</a:t>
            </a:r>
            <a:endParaRPr lang="ru-RU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86859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EEB8519-FCD7-FF22-6CB7-10ADF9EE8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18E05EE-3E6E-ABA3-1194-56BA6730A2F9}"/>
              </a:ext>
            </a:extLst>
          </p:cNvPr>
          <p:cNvSpPr/>
          <p:nvPr/>
        </p:nvSpPr>
        <p:spPr>
          <a:xfrm>
            <a:off x="760037" y="230361"/>
            <a:ext cx="603668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Какого цвета у яблоки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oper Black" panose="0208090404030B020404" pitchFamily="18" charset="0"/>
              </a:rPr>
              <a:t>?</a:t>
            </a:r>
            <a:endParaRPr lang="ru-RU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9D0C62E-444B-49CE-E088-B7E23DE2D8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485" y="553526"/>
            <a:ext cx="4275350" cy="4299218"/>
          </a:xfrm>
          <a:prstGeom prst="rect">
            <a:avLst/>
          </a:prstGeom>
        </p:spPr>
      </p:pic>
      <p:sp>
        <p:nvSpPr>
          <p:cNvPr id="6" name="Равнобедренный треугольник 5">
            <a:extLst>
              <a:ext uri="{FF2B5EF4-FFF2-40B4-BE49-F238E27FC236}">
                <a16:creationId xmlns:a16="http://schemas.microsoft.com/office/drawing/2014/main" id="{FFAF632D-9C4C-1BB3-D01A-F0E658835FA9}"/>
              </a:ext>
            </a:extLst>
          </p:cNvPr>
          <p:cNvSpPr/>
          <p:nvPr/>
        </p:nvSpPr>
        <p:spPr>
          <a:xfrm>
            <a:off x="2298937" y="4771043"/>
            <a:ext cx="1810548" cy="1696825"/>
          </a:xfrm>
          <a:prstGeom prst="triangle">
            <a:avLst/>
          </a:prstGeom>
          <a:solidFill>
            <a:srgbClr val="E424A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авнобедренный треугольник 6">
            <a:extLst>
              <a:ext uri="{FF2B5EF4-FFF2-40B4-BE49-F238E27FC236}">
                <a16:creationId xmlns:a16="http://schemas.microsoft.com/office/drawing/2014/main" id="{2F8D1951-C452-3972-2D8F-DB05C6FDC8C4}"/>
              </a:ext>
            </a:extLst>
          </p:cNvPr>
          <p:cNvSpPr/>
          <p:nvPr/>
        </p:nvSpPr>
        <p:spPr>
          <a:xfrm>
            <a:off x="5397514" y="4771044"/>
            <a:ext cx="1810548" cy="169682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Равнобедренный треугольник 7">
            <a:extLst>
              <a:ext uri="{FF2B5EF4-FFF2-40B4-BE49-F238E27FC236}">
                <a16:creationId xmlns:a16="http://schemas.microsoft.com/office/drawing/2014/main" id="{485CC239-7873-800C-9636-94B8A0684CCD}"/>
              </a:ext>
            </a:extLst>
          </p:cNvPr>
          <p:cNvSpPr/>
          <p:nvPr/>
        </p:nvSpPr>
        <p:spPr>
          <a:xfrm>
            <a:off x="8684628" y="4771045"/>
            <a:ext cx="1810548" cy="169682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687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8CCAE83-1EC4-82BA-8659-84A79C9F5A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0036C48-77A0-2A1E-2390-24DAD43010DC}"/>
              </a:ext>
            </a:extLst>
          </p:cNvPr>
          <p:cNvSpPr/>
          <p:nvPr/>
        </p:nvSpPr>
        <p:spPr>
          <a:xfrm>
            <a:off x="760037" y="230361"/>
            <a:ext cx="603668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Какого цвета у картошки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oper Black" panose="0208090404030B020404" pitchFamily="18" charset="0"/>
              </a:rPr>
              <a:t>?</a:t>
            </a:r>
            <a:endParaRPr lang="ru-RU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6B8A3CD-A626-6B2C-F2C8-E6DB3757A1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95" b="100000" l="98" r="99120">
                        <a14:foregroundMark x1="13978" y1="33464" x2="8113" y2="13802"/>
                        <a14:foregroundMark x1="14761" y1="25781" x2="17400" y2="7031"/>
                        <a14:foregroundMark x1="12708" y1="34766" x2="2835" y2="23177"/>
                        <a14:foregroundMark x1="4301" y1="29297" x2="1662" y2="23698"/>
                        <a14:foregroundMark x1="81329" y1="37630" x2="93744" y2="24479"/>
                        <a14:foregroundMark x1="78397" y1="33203" x2="74291" y2="21615"/>
                        <a14:foregroundMark x1="88465" y1="33854" x2="95406" y2="26302"/>
                        <a14:foregroundMark x1="50635" y1="27344" x2="55425" y2="35417"/>
                        <a14:foregroundMark x1="34115" y1="27604" x2="29521" y2="337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316" y="1107053"/>
            <a:ext cx="5105234" cy="3832668"/>
          </a:xfrm>
          <a:prstGeom prst="rect">
            <a:avLst/>
          </a:prstGeom>
        </p:spPr>
      </p:pic>
      <p:sp>
        <p:nvSpPr>
          <p:cNvPr id="6" name="Хорда 5">
            <a:extLst>
              <a:ext uri="{FF2B5EF4-FFF2-40B4-BE49-F238E27FC236}">
                <a16:creationId xmlns:a16="http://schemas.microsoft.com/office/drawing/2014/main" id="{E850F9B9-8CE8-2FD5-36ED-BAFB60AE72AC}"/>
              </a:ext>
            </a:extLst>
          </p:cNvPr>
          <p:cNvSpPr/>
          <p:nvPr/>
        </p:nvSpPr>
        <p:spPr>
          <a:xfrm>
            <a:off x="2424261" y="4970581"/>
            <a:ext cx="2111604" cy="1329180"/>
          </a:xfrm>
          <a:prstGeom prst="chord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Хорда 6">
            <a:extLst>
              <a:ext uri="{FF2B5EF4-FFF2-40B4-BE49-F238E27FC236}">
                <a16:creationId xmlns:a16="http://schemas.microsoft.com/office/drawing/2014/main" id="{4041704E-0166-E5C6-6922-EC0278623E32}"/>
              </a:ext>
            </a:extLst>
          </p:cNvPr>
          <p:cNvSpPr/>
          <p:nvPr/>
        </p:nvSpPr>
        <p:spPr>
          <a:xfrm>
            <a:off x="5399202" y="4970581"/>
            <a:ext cx="2111604" cy="1329180"/>
          </a:xfrm>
          <a:prstGeom prst="chord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Хорда 7">
            <a:extLst>
              <a:ext uri="{FF2B5EF4-FFF2-40B4-BE49-F238E27FC236}">
                <a16:creationId xmlns:a16="http://schemas.microsoft.com/office/drawing/2014/main" id="{1926B254-09D2-F4A7-EA04-B730272DE2DF}"/>
              </a:ext>
            </a:extLst>
          </p:cNvPr>
          <p:cNvSpPr/>
          <p:nvPr/>
        </p:nvSpPr>
        <p:spPr>
          <a:xfrm>
            <a:off x="8374143" y="4939721"/>
            <a:ext cx="2111604" cy="1329180"/>
          </a:xfrm>
          <a:prstGeom prst="chord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9850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F584971-2824-1D92-D5C2-3615D0399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5CEBD9B-40E6-F334-1DD5-8C44821209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4" b="99356" l="3556" r="90000">
                        <a14:foregroundMark x1="33889" y1="59259" x2="30333" y2="47665"/>
                        <a14:foregroundMark x1="19667" y1="56763" x2="17778" y2="49034"/>
                        <a14:foregroundMark x1="27111" y1="73269" x2="35111" y2="74235"/>
                        <a14:foregroundMark x1="53444" y1="55556" x2="55222" y2="53221"/>
                        <a14:foregroundMark x1="29333" y1="70370" x2="31444" y2="67874"/>
                        <a14:foregroundMark x1="21444" y1="61192" x2="22333" y2="59501"/>
                        <a14:foregroundMark x1="25222" y1="38084" x2="26889" y2="361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740" y="131977"/>
            <a:ext cx="4225918" cy="486423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43B0690-5C97-22C5-D98A-0AE1DBAEC228}"/>
              </a:ext>
            </a:extLst>
          </p:cNvPr>
          <p:cNvSpPr/>
          <p:nvPr/>
        </p:nvSpPr>
        <p:spPr>
          <a:xfrm>
            <a:off x="760037" y="230361"/>
            <a:ext cx="603668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Како</a:t>
            </a:r>
            <a:r>
              <a:rPr lang="ru-RU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й</a:t>
            </a:r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цвет у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винограда 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oper Black" panose="0208090404030B020404" pitchFamily="18" charset="0"/>
              </a:rPr>
              <a:t>?</a:t>
            </a:r>
            <a:endParaRPr lang="ru-RU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Ромб 9">
            <a:extLst>
              <a:ext uri="{FF2B5EF4-FFF2-40B4-BE49-F238E27FC236}">
                <a16:creationId xmlns:a16="http://schemas.microsoft.com/office/drawing/2014/main" id="{338D7D80-A14E-38F8-F218-0E667AB8ED18}"/>
              </a:ext>
            </a:extLst>
          </p:cNvPr>
          <p:cNvSpPr/>
          <p:nvPr/>
        </p:nvSpPr>
        <p:spPr>
          <a:xfrm>
            <a:off x="2140181" y="4886228"/>
            <a:ext cx="1875934" cy="1696825"/>
          </a:xfrm>
          <a:prstGeom prst="diamond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Ромб 10">
            <a:extLst>
              <a:ext uri="{FF2B5EF4-FFF2-40B4-BE49-F238E27FC236}">
                <a16:creationId xmlns:a16="http://schemas.microsoft.com/office/drawing/2014/main" id="{596F4E88-80BC-FCCC-E645-3DE9AFC107CA}"/>
              </a:ext>
            </a:extLst>
          </p:cNvPr>
          <p:cNvSpPr/>
          <p:nvPr/>
        </p:nvSpPr>
        <p:spPr>
          <a:xfrm>
            <a:off x="5182833" y="4996207"/>
            <a:ext cx="1805891" cy="1586846"/>
          </a:xfrm>
          <a:prstGeom prst="diamond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Ромб 11">
            <a:extLst>
              <a:ext uri="{FF2B5EF4-FFF2-40B4-BE49-F238E27FC236}">
                <a16:creationId xmlns:a16="http://schemas.microsoft.com/office/drawing/2014/main" id="{0A30294E-56FB-9267-4CA6-4D7F963C1434}"/>
              </a:ext>
            </a:extLst>
          </p:cNvPr>
          <p:cNvSpPr/>
          <p:nvPr/>
        </p:nvSpPr>
        <p:spPr>
          <a:xfrm>
            <a:off x="8227690" y="4886228"/>
            <a:ext cx="1875934" cy="1696825"/>
          </a:xfrm>
          <a:prstGeom prst="diamond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3031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381B1CD-C50A-6394-51FF-B1D99BB75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7B69B89-A16F-7FE1-4767-9F16AFC4B803}"/>
              </a:ext>
            </a:extLst>
          </p:cNvPr>
          <p:cNvSpPr/>
          <p:nvPr/>
        </p:nvSpPr>
        <p:spPr>
          <a:xfrm>
            <a:off x="760037" y="230361"/>
            <a:ext cx="603668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Како</a:t>
            </a:r>
            <a:r>
              <a:rPr lang="ru-RU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й</a:t>
            </a:r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цвет у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винограда 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oper Black" panose="0208090404030B020404" pitchFamily="18" charset="0"/>
              </a:rPr>
              <a:t>?</a:t>
            </a:r>
            <a:endParaRPr lang="ru-RU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FEBA7B0-36B5-4673-D0CF-52CADCD34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3538" b="91231" l="50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4495" y="691593"/>
            <a:ext cx="5274780" cy="4285759"/>
          </a:xfrm>
          <a:prstGeom prst="rect">
            <a:avLst/>
          </a:prstGeom>
        </p:spPr>
      </p:pic>
      <p:sp>
        <p:nvSpPr>
          <p:cNvPr id="6" name="Овал 5">
            <a:extLst>
              <a:ext uri="{FF2B5EF4-FFF2-40B4-BE49-F238E27FC236}">
                <a16:creationId xmlns:a16="http://schemas.microsoft.com/office/drawing/2014/main" id="{3172C7A4-7B7F-43EC-1D3D-82FF9B5EBF45}"/>
              </a:ext>
            </a:extLst>
          </p:cNvPr>
          <p:cNvSpPr/>
          <p:nvPr/>
        </p:nvSpPr>
        <p:spPr>
          <a:xfrm>
            <a:off x="2799760" y="5135061"/>
            <a:ext cx="1564850" cy="1352746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F141C428-2B1C-CAB9-28E1-6F2928D38253}"/>
              </a:ext>
            </a:extLst>
          </p:cNvPr>
          <p:cNvSpPr/>
          <p:nvPr/>
        </p:nvSpPr>
        <p:spPr>
          <a:xfrm>
            <a:off x="6014301" y="5135061"/>
            <a:ext cx="1564850" cy="135274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7215E846-3E5D-9D98-2DD7-BE5331D8599D}"/>
              </a:ext>
            </a:extLst>
          </p:cNvPr>
          <p:cNvSpPr/>
          <p:nvPr/>
        </p:nvSpPr>
        <p:spPr>
          <a:xfrm>
            <a:off x="9128288" y="5135061"/>
            <a:ext cx="1564850" cy="1352746"/>
          </a:xfrm>
          <a:prstGeom prst="ellipse">
            <a:avLst/>
          </a:prstGeom>
          <a:solidFill>
            <a:srgbClr val="D137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9572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AE928F3-8259-3A93-BA78-C1B3069DBD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BFFEB79-BD1D-F21E-8051-167EE8C02B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067" b="85467" l="10000" r="90000">
                        <a14:foregroundMark x1="48375" y1="50000" x2="48875" y2="53600"/>
                        <a14:foregroundMark x1="63375" y1="50267" x2="64875" y2="565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882" y="683442"/>
            <a:ext cx="5329287" cy="4996207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73CC0BB-7B2A-95D4-76AC-A7E4161312D3}"/>
              </a:ext>
            </a:extLst>
          </p:cNvPr>
          <p:cNvSpPr/>
          <p:nvPr/>
        </p:nvSpPr>
        <p:spPr>
          <a:xfrm>
            <a:off x="760037" y="230361"/>
            <a:ext cx="603668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Како</a:t>
            </a:r>
            <a:r>
              <a:rPr lang="ru-RU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й</a:t>
            </a:r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цвет у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ru-RU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капусты</a:t>
            </a:r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oper Black" panose="0208090404030B020404" pitchFamily="18" charset="0"/>
              </a:rPr>
              <a:t>?</a:t>
            </a:r>
            <a:endParaRPr lang="ru-RU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Ромб 5">
            <a:extLst>
              <a:ext uri="{FF2B5EF4-FFF2-40B4-BE49-F238E27FC236}">
                <a16:creationId xmlns:a16="http://schemas.microsoft.com/office/drawing/2014/main" id="{614E9C78-46F4-F666-3CB1-73A2C5F98774}"/>
              </a:ext>
            </a:extLst>
          </p:cNvPr>
          <p:cNvSpPr/>
          <p:nvPr/>
        </p:nvSpPr>
        <p:spPr>
          <a:xfrm>
            <a:off x="2821560" y="4948285"/>
            <a:ext cx="1913641" cy="1663831"/>
          </a:xfrm>
          <a:prstGeom prst="diamond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омб 6">
            <a:extLst>
              <a:ext uri="{FF2B5EF4-FFF2-40B4-BE49-F238E27FC236}">
                <a16:creationId xmlns:a16="http://schemas.microsoft.com/office/drawing/2014/main" id="{D1EC5F8F-01A4-D185-8014-0ACBB71CD78A}"/>
              </a:ext>
            </a:extLst>
          </p:cNvPr>
          <p:cNvSpPr/>
          <p:nvPr/>
        </p:nvSpPr>
        <p:spPr>
          <a:xfrm>
            <a:off x="6144704" y="4982471"/>
            <a:ext cx="1913641" cy="1663831"/>
          </a:xfrm>
          <a:prstGeom prst="diamond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Ромб 7">
            <a:extLst>
              <a:ext uri="{FF2B5EF4-FFF2-40B4-BE49-F238E27FC236}">
                <a16:creationId xmlns:a16="http://schemas.microsoft.com/office/drawing/2014/main" id="{AE1C56A1-288C-1B09-9865-96C9D984B7D1}"/>
              </a:ext>
            </a:extLst>
          </p:cNvPr>
          <p:cNvSpPr/>
          <p:nvPr/>
        </p:nvSpPr>
        <p:spPr>
          <a:xfrm>
            <a:off x="9385168" y="4948286"/>
            <a:ext cx="1913641" cy="1663831"/>
          </a:xfrm>
          <a:prstGeom prst="diamond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852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2B6FEE2-F40E-E55B-B2EF-D6F98C9EF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6BAD26A-9D14-ACBA-19EB-8CF068DAD232}"/>
              </a:ext>
            </a:extLst>
          </p:cNvPr>
          <p:cNvSpPr/>
          <p:nvPr/>
        </p:nvSpPr>
        <p:spPr>
          <a:xfrm>
            <a:off x="760037" y="230361"/>
            <a:ext cx="603668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Како</a:t>
            </a:r>
            <a:r>
              <a:rPr lang="ru-RU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й</a:t>
            </a:r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цвет у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ru-RU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чеснока</a:t>
            </a:r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oper Black" panose="0208090404030B020404" pitchFamily="18" charset="0"/>
              </a:rPr>
              <a:t>?</a:t>
            </a:r>
            <a:endParaRPr lang="ru-RU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149BF1-E515-962E-E722-75CB72FB9F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9444" l="10000" r="90000">
                        <a14:foregroundMark x1="41953" y1="63056" x2="40391" y2="66806"/>
                        <a14:foregroundMark x1="56953" y1="62361" x2="57813" y2="70278"/>
                        <a14:foregroundMark x1="55937" y1="64444" x2="55000" y2="70556"/>
                        <a14:foregroundMark x1="42344" y1="62917" x2="42813" y2="668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113" y="418897"/>
            <a:ext cx="7457650" cy="4194928"/>
          </a:xfrm>
          <a:prstGeom prst="rect">
            <a:avLst/>
          </a:prstGeom>
        </p:spPr>
      </p:pic>
      <p:sp>
        <p:nvSpPr>
          <p:cNvPr id="6" name="Овал 5">
            <a:extLst>
              <a:ext uri="{FF2B5EF4-FFF2-40B4-BE49-F238E27FC236}">
                <a16:creationId xmlns:a16="http://schemas.microsoft.com/office/drawing/2014/main" id="{09AF4426-87E4-236A-E612-6E334CBD1736}"/>
              </a:ext>
            </a:extLst>
          </p:cNvPr>
          <p:cNvSpPr/>
          <p:nvPr/>
        </p:nvSpPr>
        <p:spPr>
          <a:xfrm>
            <a:off x="3087279" y="4893107"/>
            <a:ext cx="1828800" cy="154599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A1004110-2359-BF4C-57CA-E2DD6E03EBC7}"/>
              </a:ext>
            </a:extLst>
          </p:cNvPr>
          <p:cNvSpPr/>
          <p:nvPr/>
        </p:nvSpPr>
        <p:spPr>
          <a:xfrm>
            <a:off x="6017439" y="4893107"/>
            <a:ext cx="1828800" cy="154599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EDF856AD-D785-E2E1-8E64-8FE3A1ED7865}"/>
              </a:ext>
            </a:extLst>
          </p:cNvPr>
          <p:cNvSpPr/>
          <p:nvPr/>
        </p:nvSpPr>
        <p:spPr>
          <a:xfrm>
            <a:off x="9104719" y="4893107"/>
            <a:ext cx="1828800" cy="154599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0748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5DE0DF0-5637-AD05-EDF4-E7892BC5F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545A345-49E5-59DF-99AC-27EEA9A5F7D6}"/>
              </a:ext>
            </a:extLst>
          </p:cNvPr>
          <p:cNvSpPr/>
          <p:nvPr/>
        </p:nvSpPr>
        <p:spPr>
          <a:xfrm>
            <a:off x="760037" y="230361"/>
            <a:ext cx="603668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Како</a:t>
            </a:r>
            <a:r>
              <a:rPr lang="ru-RU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й</a:t>
            </a:r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цвет у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ru-RU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чеснока</a:t>
            </a:r>
            <a:r>
              <a:rPr lang="ru-RU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oper Black" panose="0208090404030B020404" pitchFamily="18" charset="0"/>
              </a:rPr>
              <a:t>?</a:t>
            </a:r>
            <a:endParaRPr lang="ru-RU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92A9BD9-D665-2715-D283-FBFA26E6F0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575" y="399334"/>
            <a:ext cx="4900498" cy="4969802"/>
          </a:xfrm>
          <a:prstGeom prst="rect">
            <a:avLst/>
          </a:prstGeom>
        </p:spPr>
      </p:pic>
      <p:sp>
        <p:nvSpPr>
          <p:cNvPr id="6" name="Овал 5">
            <a:extLst>
              <a:ext uri="{FF2B5EF4-FFF2-40B4-BE49-F238E27FC236}">
                <a16:creationId xmlns:a16="http://schemas.microsoft.com/office/drawing/2014/main" id="{B7798E04-10D9-68CC-9650-166F87EA8537}"/>
              </a:ext>
            </a:extLst>
          </p:cNvPr>
          <p:cNvSpPr/>
          <p:nvPr/>
        </p:nvSpPr>
        <p:spPr>
          <a:xfrm>
            <a:off x="2892459" y="4901938"/>
            <a:ext cx="1875934" cy="157899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83A0247C-2BE4-6697-2614-A99A22352DFC}"/>
              </a:ext>
            </a:extLst>
          </p:cNvPr>
          <p:cNvSpPr/>
          <p:nvPr/>
        </p:nvSpPr>
        <p:spPr>
          <a:xfrm>
            <a:off x="5538248" y="4901938"/>
            <a:ext cx="1875934" cy="157899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3060C2E-D581-7FFA-C006-2CA223E99A94}"/>
              </a:ext>
            </a:extLst>
          </p:cNvPr>
          <p:cNvSpPr/>
          <p:nvPr/>
        </p:nvSpPr>
        <p:spPr>
          <a:xfrm>
            <a:off x="8451002" y="4901938"/>
            <a:ext cx="1875934" cy="157899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272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52</Words>
  <Application>Microsoft Office PowerPoint</Application>
  <PresentationFormat>Широкоэкранный</PresentationFormat>
  <Paragraphs>11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Cooper Black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yulikka27@icloud.com</dc:creator>
  <cp:lastModifiedBy>yulikka27@icloud.com</cp:lastModifiedBy>
  <cp:revision>1</cp:revision>
  <dcterms:created xsi:type="dcterms:W3CDTF">2022-05-04T14:21:18Z</dcterms:created>
  <dcterms:modified xsi:type="dcterms:W3CDTF">2022-05-04T16:56:35Z</dcterms:modified>
</cp:coreProperties>
</file>

<file path=docProps/thumbnail.jpeg>
</file>